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D10FD6-EFE9-4A01-818E-81D3B49C3DE0}" v="1" dt="2023-03-17T21:15:59.4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18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ith, Shelley" userId="f88ea54d-054e-4fa3-8bec-6ad86f5813b3" providerId="ADAL" clId="{A7D10FD6-EFE9-4A01-818E-81D3B49C3DE0}"/>
    <pc:docChg chg="custSel modSld">
      <pc:chgData name="Leith, Shelley" userId="f88ea54d-054e-4fa3-8bec-6ad86f5813b3" providerId="ADAL" clId="{A7D10FD6-EFE9-4A01-818E-81D3B49C3DE0}" dt="2023-03-22T19:54:25.101" v="24" actId="1076"/>
      <pc:docMkLst>
        <pc:docMk/>
      </pc:docMkLst>
      <pc:sldChg chg="addSp delSp modSp mod">
        <pc:chgData name="Leith, Shelley" userId="f88ea54d-054e-4fa3-8bec-6ad86f5813b3" providerId="ADAL" clId="{A7D10FD6-EFE9-4A01-818E-81D3B49C3DE0}" dt="2023-03-22T19:54:25.101" v="24" actId="1076"/>
        <pc:sldMkLst>
          <pc:docMk/>
          <pc:sldMk cId="4025889032" sldId="256"/>
        </pc:sldMkLst>
        <pc:spChg chg="mod">
          <ac:chgData name="Leith, Shelley" userId="f88ea54d-054e-4fa3-8bec-6ad86f5813b3" providerId="ADAL" clId="{A7D10FD6-EFE9-4A01-818E-81D3B49C3DE0}" dt="2023-03-22T19:54:25.101" v="24" actId="1076"/>
          <ac:spMkLst>
            <pc:docMk/>
            <pc:sldMk cId="4025889032" sldId="256"/>
            <ac:spMk id="18" creationId="{FF477E81-8F44-6D99-BA06-7EFA478DCA1C}"/>
          </ac:spMkLst>
        </pc:spChg>
        <pc:picChg chg="del">
          <ac:chgData name="Leith, Shelley" userId="f88ea54d-054e-4fa3-8bec-6ad86f5813b3" providerId="ADAL" clId="{A7D10FD6-EFE9-4A01-818E-81D3B49C3DE0}" dt="2023-03-17T21:15:58.217" v="0" actId="478"/>
          <ac:picMkLst>
            <pc:docMk/>
            <pc:sldMk cId="4025889032" sldId="256"/>
            <ac:picMk id="5" creationId="{3A702B7C-CC4C-57E6-AE26-A0B4B76493A8}"/>
          </ac:picMkLst>
        </pc:picChg>
        <pc:picChg chg="add mod">
          <ac:chgData name="Leith, Shelley" userId="f88ea54d-054e-4fa3-8bec-6ad86f5813b3" providerId="ADAL" clId="{A7D10FD6-EFE9-4A01-818E-81D3B49C3DE0}" dt="2023-03-17T21:18:44.896" v="22" actId="14100"/>
          <ac:picMkLst>
            <pc:docMk/>
            <pc:sldMk cId="4025889032" sldId="256"/>
            <ac:picMk id="22" creationId="{D0F7C8FD-C836-FC1A-A670-A28B8E9DF47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D678F-C45C-833D-EC3B-52BD34D93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BFE9E2-19CF-11D7-D96C-563411D5EC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1AAD51-778A-BABB-1D7E-2B284C209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1D54-C88B-4C20-BCA6-25722582AB59}" type="datetimeFigureOut">
              <a:rPr lang="en-US" smtClean="0"/>
              <a:t>5/16/23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97E31-61C6-BE84-DCB9-517DFB2DE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04143-8C5D-EB2A-4BCC-FDD5026FA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B4B96-4E25-470B-BF06-B2077DAEF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880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FA6E1-11C9-AA11-2CF5-BD58CCCCA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64CC8D-A38B-9465-5EA0-7E4DC43201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049AD-177D-341A-4A3C-A78E5126E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1D54-C88B-4C20-BCA6-25722582AB59}" type="datetimeFigureOut">
              <a:rPr lang="en-US" smtClean="0"/>
              <a:t>5/16/23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409F9E-3F6E-403C-4521-FA4A0DC29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1BF5E-64CA-077D-FBA9-28A36E862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B4B96-4E25-470B-BF06-B2077DAEF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048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4EDEF0-0E78-6219-8E29-E1DC5A0B64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7559D3-DCCC-47E1-E0F9-71C9B8F3C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6AA3B9-0E8A-7E78-665D-F5F69A5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1D54-C88B-4C20-BCA6-25722582AB59}" type="datetimeFigureOut">
              <a:rPr lang="en-US" smtClean="0"/>
              <a:t>5/16/23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9CEF1-82B6-0EC5-51D5-85182674D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631BE-3CF2-1070-56CB-0D34181ED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B4B96-4E25-470B-BF06-B2077DAEF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027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F6669-A4AD-F15E-302B-7A77CED01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D9263-5DDF-88ED-567B-9C306278C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25F9B-9258-9504-30B2-0316E667C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1D54-C88B-4C20-BCA6-25722582AB59}" type="datetimeFigureOut">
              <a:rPr lang="en-US" smtClean="0"/>
              <a:t>5/16/23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79B296-9117-0ACF-5F9A-34E182BDA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1C451-1B78-03FC-67BF-8C0AC4E07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B4B96-4E25-470B-BF06-B2077DAEF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435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5B7A7-10C4-8285-D22B-4CFCB7E8A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9F44E-C5FE-770E-0E40-D007AC488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E87D61-5EE3-575B-A3D7-D95113EC4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1D54-C88B-4C20-BCA6-25722582AB59}" type="datetimeFigureOut">
              <a:rPr lang="en-US" smtClean="0"/>
              <a:t>5/16/23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895DB-C56D-D023-7CD9-AAAB049B0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E4B042-61FF-3138-9E6F-D8D07B4D9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B4B96-4E25-470B-BF06-B2077DAEF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75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839AD-2E23-7E01-CE69-D146A244F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A793F-FFA6-F0AB-C89F-38C1ADDBA8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51486F-726E-9CB5-C1D5-84FF56A6E4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852A18-09F9-F541-0C46-AEA6EEE51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1D54-C88B-4C20-BCA6-25722582AB59}" type="datetimeFigureOut">
              <a:rPr lang="en-US" smtClean="0"/>
              <a:t>5/16/23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967055-9BEB-6615-6620-C619B3916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A08E35-2FFC-4D9F-5C4B-5D5A70C98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B4B96-4E25-470B-BF06-B2077DAEF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555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78828-A7A6-AB3D-7184-4AA3D9938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E5BB7F-1566-55F0-D591-F4FE34FBA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AAB8E5-A0AD-8D23-BA95-4F932A119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E8886-F9D9-E695-DA58-DC6F1CB769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D798C3-A0EF-6D79-CAEE-6C020E382B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6FDF44-9C4C-64A8-4C2F-5EDBF1BCD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1D54-C88B-4C20-BCA6-25722582AB59}" type="datetimeFigureOut">
              <a:rPr lang="en-US" smtClean="0"/>
              <a:t>5/16/23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CAD31C-B044-8E69-FA7B-332D17EBB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866E2E-3803-49C4-E84D-DCC4BC9B1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B4B96-4E25-470B-BF06-B2077DAEF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381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8923E-071D-793F-A9A4-2B8CF692E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AA4DE9-5288-3458-38FB-986E7592D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1D54-C88B-4C20-BCA6-25722582AB59}" type="datetimeFigureOut">
              <a:rPr lang="en-US" smtClean="0"/>
              <a:t>5/16/23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874E82-652D-6561-78C3-CC40090CE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80493B-8D0E-1B98-6B85-4112236E8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B4B96-4E25-470B-BF06-B2077DAEF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339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8D9B3E-B29E-77DC-57FE-45945C76D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1D54-C88B-4C20-BCA6-25722582AB59}" type="datetimeFigureOut">
              <a:rPr lang="en-US" smtClean="0"/>
              <a:t>5/16/23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CF2897-FBF4-9AE9-3801-50B35A9B5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F5E46A-8644-50EA-29F7-EFEEC1F67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B4B96-4E25-470B-BF06-B2077DAEF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10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EEE29-16C8-C57D-2569-52FFF9081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74399-97A9-48D0-A2D2-16B8F3F29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382D7C-2100-DC99-C4B3-AAFDCE57FA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28D7AC-D4E8-53D8-2E8F-97E10BE34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1D54-C88B-4C20-BCA6-25722582AB59}" type="datetimeFigureOut">
              <a:rPr lang="en-US" smtClean="0"/>
              <a:t>5/16/23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F92048-8D2F-F0DF-9343-1A6ACA4E7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FD7B9D-0358-8C22-F7DF-F3B555195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B4B96-4E25-470B-BF06-B2077DAEF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33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013C1-9832-F7AA-3D85-A5A51CE8D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EB7395-B15E-8822-D20E-1107298F83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4F4528-8657-7394-AFE1-FC4E7386B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C99025-88FA-8C98-E470-350222004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1D54-C88B-4C20-BCA6-25722582AB59}" type="datetimeFigureOut">
              <a:rPr lang="en-US" smtClean="0"/>
              <a:t>5/16/23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EEFDC6-C24C-3EB3-0D28-45599338D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667286-8399-EA2E-6909-F205308B2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B4B96-4E25-470B-BF06-B2077DAEF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7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C993C5-9E66-175B-5563-31DB0D259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92DC5B-0B4B-7229-5D35-E8F841B35E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C0301-7357-CC78-2A52-0E83B9F493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51D54-C88B-4C20-BCA6-25722582AB59}" type="datetimeFigureOut">
              <a:rPr lang="en-US" smtClean="0"/>
              <a:t>5/16/23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F4FF7-AE28-EBCA-5AA2-3F472A9C7A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D4DFA-3F3B-E638-F605-CDFB4B77CD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B4B96-4E25-470B-BF06-B2077DAEF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131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0F00D3-9CB0-DD6B-5B07-C09273AC3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88189" cy="68601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DF4D25-AB91-33F3-EDF1-592943BE1BF8}"/>
              </a:ext>
            </a:extLst>
          </p:cNvPr>
          <p:cNvSpPr txBox="1"/>
          <p:nvPr/>
        </p:nvSpPr>
        <p:spPr>
          <a:xfrm>
            <a:off x="3890497" y="4339639"/>
            <a:ext cx="1495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Place your QR Code here!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1C928F-D6D9-6080-270C-E18C8F58BCC6}"/>
              </a:ext>
            </a:extLst>
          </p:cNvPr>
          <p:cNvSpPr txBox="1"/>
          <p:nvPr/>
        </p:nvSpPr>
        <p:spPr>
          <a:xfrm>
            <a:off x="6221896" y="3597517"/>
            <a:ext cx="56057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Every person at our church is being given free access to Study Gateway, a library of Bible study videos for adults, youth, and kids—now streaming on your favorite </a:t>
            </a:r>
            <a:r>
              <a:rPr lang="en-US" sz="2800"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device.</a:t>
            </a:r>
            <a:endParaRPr lang="en-US" sz="2800" dirty="0">
              <a:solidFill>
                <a:schemeClr val="bg1"/>
              </a:solidFill>
              <a:effectLst/>
              <a:latin typeface="Source Sans Pro" panose="020B0503030403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1CA90B-E0B8-7C7B-BB34-B74232831728}"/>
              </a:ext>
            </a:extLst>
          </p:cNvPr>
          <p:cNvSpPr txBox="1"/>
          <p:nvPr/>
        </p:nvSpPr>
        <p:spPr>
          <a:xfrm>
            <a:off x="7231410" y="729049"/>
            <a:ext cx="459628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800" b="1" dirty="0">
                <a:solidFill>
                  <a:schemeClr val="accent2"/>
                </a:solidFill>
              </a:rPr>
              <a:t>A GIFT FROM </a:t>
            </a:r>
          </a:p>
          <a:p>
            <a:pPr algn="r"/>
            <a:r>
              <a:rPr lang="en-US" sz="4800" b="1" dirty="0">
                <a:solidFill>
                  <a:schemeClr val="accent2"/>
                </a:solidFill>
              </a:rPr>
              <a:t>OUR CHURCH</a:t>
            </a:r>
          </a:p>
        </p:txBody>
      </p:sp>
    </p:spTree>
    <p:extLst>
      <p:ext uri="{BB962C8B-B14F-4D97-AF65-F5344CB8AC3E}">
        <p14:creationId xmlns:p14="http://schemas.microsoft.com/office/powerpoint/2010/main" val="2096851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1666</TotalTime>
  <Words>46</Words>
  <Application>Microsoft Macintosh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Source Sans Pro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Leith, Shelley</dc:creator>
  <cp:lastModifiedBy>Moser, Barbara</cp:lastModifiedBy>
  <cp:revision>5</cp:revision>
  <dcterms:created xsi:type="dcterms:W3CDTF">2023-03-17T19:30:37Z</dcterms:created>
  <dcterms:modified xsi:type="dcterms:W3CDTF">2023-05-16T18:47:38Z</dcterms:modified>
</cp:coreProperties>
</file>